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8" r:id="rId4"/>
    <p:sldId id="262" r:id="rId5"/>
    <p:sldId id="261" r:id="rId6"/>
    <p:sldId id="260" r:id="rId7"/>
    <p:sldId id="270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98"/>
    <p:restoredTop sz="91394"/>
  </p:normalViewPr>
  <p:slideViewPr>
    <p:cSldViewPr snapToGrid="0" snapToObjects="1">
      <p:cViewPr varScale="1">
        <p:scale>
          <a:sx n="86" d="100"/>
          <a:sy n="86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39255-6A42-2443-ADB7-D6469D3C0FBC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5BF6F-122F-5548-8D9B-73825966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2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5BF6F-122F-5548-8D9B-738259662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2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0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6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3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0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8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2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8F1CC-AC34-3141-9583-7F6B7488CE2D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5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jpg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Grafiske</a:t>
            </a:r>
            <a:r>
              <a:rPr lang="en-US" dirty="0" smtClean="0"/>
              <a:t> </a:t>
            </a:r>
            <a:r>
              <a:rPr lang="en-US" dirty="0" err="1" smtClean="0"/>
              <a:t>brugergrænseflader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</a:t>
            </a:r>
            <a:r>
              <a:rPr lang="en-US" dirty="0" smtClean="0"/>
              <a:t> F#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Programmering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problemløsning</a:t>
            </a:r>
            <a:endParaRPr lang="en-US" dirty="0" smtClean="0"/>
          </a:p>
          <a:p>
            <a:r>
              <a:rPr lang="en-US" dirty="0" smtClean="0"/>
              <a:t>Jon Sporring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5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Kommandolinjen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03" y="1825625"/>
            <a:ext cx="6208394" cy="4351338"/>
          </a:xfrm>
        </p:spPr>
      </p:pic>
    </p:spTree>
    <p:extLst>
      <p:ext uri="{BB962C8B-B14F-4D97-AF65-F5344CB8AC3E}">
        <p14:creationId xmlns:p14="http://schemas.microsoft.com/office/powerpoint/2010/main" val="102778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58440" y="6062108"/>
            <a:ext cx="285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Xerox 8010/40 System, 1981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12785"/>
            <a:ext cx="30480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153045"/>
            <a:ext cx="169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Xerox Star, 1973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717" y="289355"/>
            <a:ext cx="2794000" cy="1866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45910" y="2170185"/>
            <a:ext cx="334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Douglas </a:t>
            </a:r>
            <a:r>
              <a:rPr lang="en-US" dirty="0" err="1" smtClean="0"/>
              <a:t>Engelbart’s</a:t>
            </a:r>
            <a:r>
              <a:rPr lang="en-US" dirty="0" smtClean="0"/>
              <a:t> mouse</a:t>
            </a:r>
            <a:r>
              <a:rPr lang="en-US" dirty="0"/>
              <a:t>, </a:t>
            </a:r>
            <a:r>
              <a:rPr lang="en-US" dirty="0" smtClean="0"/>
              <a:t>1963,</a:t>
            </a:r>
          </a:p>
          <a:p>
            <a:pPr algn="ctr"/>
            <a:r>
              <a:rPr lang="en-US" dirty="0" err="1" smtClean="0"/>
              <a:t>wikipedia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6471372"/>
            <a:ext cx="393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HP Touch computer, 1983, </a:t>
            </a:r>
            <a:r>
              <a:rPr lang="en-US" dirty="0" err="1" smtClean="0"/>
              <a:t>youtube.com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79" y="2758638"/>
            <a:ext cx="3650109" cy="3329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850" y="829337"/>
            <a:ext cx="2794000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1807" y="4053977"/>
            <a:ext cx="22740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Macintosh 128K, 1984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07293" y="6265159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Windows 1.0</a:t>
            </a:r>
            <a:r>
              <a:rPr lang="en-US" dirty="0"/>
              <a:t>, </a:t>
            </a:r>
            <a:r>
              <a:rPr lang="en-US" dirty="0" smtClean="0"/>
              <a:t>1985, </a:t>
            </a:r>
            <a:r>
              <a:rPr lang="en-US" dirty="0" err="1"/>
              <a:t>wikipedia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825" y="3447853"/>
            <a:ext cx="3810000" cy="284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8" y="888984"/>
            <a:ext cx="7378995" cy="55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8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8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Interaktion</a:t>
            </a:r>
            <a:r>
              <a:rPr lang="en-US" dirty="0" smtClean="0"/>
              <a:t> </a:t>
            </a:r>
            <a:r>
              <a:rPr lang="en-US" dirty="0" err="1" smtClean="0"/>
              <a:t>mellem</a:t>
            </a:r>
            <a:r>
              <a:rPr lang="en-US" dirty="0" smtClean="0"/>
              <a:t> </a:t>
            </a:r>
            <a:r>
              <a:rPr lang="en-US" dirty="0" err="1" smtClean="0"/>
              <a:t>bruger</a:t>
            </a:r>
            <a:r>
              <a:rPr lang="en-US" dirty="0" smtClean="0"/>
              <a:t>, software </a:t>
            </a:r>
            <a:r>
              <a:rPr lang="en-US" dirty="0" err="1" smtClean="0"/>
              <a:t>og</a:t>
            </a:r>
            <a:r>
              <a:rPr lang="en-US" dirty="0" smtClean="0"/>
              <a:t>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242473"/>
            <a:ext cx="8331201" cy="373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smtClean="0"/>
              <a:t>GNU Free Documentation License, author: Shmuel </a:t>
            </a:r>
            <a:r>
              <a:rPr lang="en-US" sz="1200" dirty="0" err="1" smtClean="0"/>
              <a:t>Csaba</a:t>
            </a:r>
            <a:r>
              <a:rPr lang="en-US" sz="1200" dirty="0" smtClean="0"/>
              <a:t> Otto </a:t>
            </a:r>
            <a:r>
              <a:rPr lang="en-US" sz="1200" dirty="0" err="1" smtClean="0"/>
              <a:t>Traian</a:t>
            </a:r>
            <a:r>
              <a:rPr lang="en-US" sz="1200" dirty="0" smtClean="0"/>
              <a:t>, </a:t>
            </a:r>
            <a:r>
              <a:rPr lang="en-US" sz="1200" dirty="0" err="1" smtClean="0"/>
              <a:t>en.wikipedia.com</a:t>
            </a:r>
            <a:r>
              <a:rPr lang="en-US" sz="1200" dirty="0" smtClean="0"/>
              <a:t>, retrieved: 2018/1/10.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8444345" y="146730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Bruger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2"/>
            <a:endCxn id="18" idx="0"/>
          </p:cNvCxnSpPr>
          <p:nvPr/>
        </p:nvCxnSpPr>
        <p:spPr>
          <a:xfrm>
            <a:off x="9892145" y="2104686"/>
            <a:ext cx="0" cy="429680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44345" y="2534366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Applikation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8458200" y="359621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Windowsserver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8458200" y="4658064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Kerne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8458200" y="5719913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18" idx="2"/>
            <a:endCxn id="26" idx="0"/>
          </p:cNvCxnSpPr>
          <p:nvPr/>
        </p:nvCxnSpPr>
        <p:spPr>
          <a:xfrm>
            <a:off x="9892145" y="3171747"/>
            <a:ext cx="13855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2"/>
            <a:endCxn id="27" idx="0"/>
          </p:cNvCxnSpPr>
          <p:nvPr/>
        </p:nvCxnSpPr>
        <p:spPr>
          <a:xfrm>
            <a:off x="9906000" y="4233596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8" idx="0"/>
          </p:cNvCxnSpPr>
          <p:nvPr/>
        </p:nvCxnSpPr>
        <p:spPr>
          <a:xfrm>
            <a:off x="9906000" y="5295445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8" y="1690688"/>
            <a:ext cx="8092063" cy="45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Foretræk</a:t>
            </a:r>
            <a:r>
              <a:rPr lang="en-US" dirty="0" smtClean="0"/>
              <a:t> simple interfaces</a:t>
            </a:r>
          </a:p>
          <a:p>
            <a:r>
              <a:rPr lang="en-US" dirty="0" err="1" smtClean="0"/>
              <a:t>Gå</a:t>
            </a:r>
            <a:r>
              <a:rPr lang="en-US" dirty="0" smtClean="0"/>
              <a:t> </a:t>
            </a:r>
            <a:r>
              <a:rPr lang="en-US" dirty="0" err="1" smtClean="0"/>
              <a:t>efter</a:t>
            </a:r>
            <a:r>
              <a:rPr lang="en-US" dirty="0" smtClean="0"/>
              <a:t> </a:t>
            </a:r>
            <a:r>
              <a:rPr lang="en-US" dirty="0" err="1" smtClean="0"/>
              <a:t>konsistens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med </a:t>
            </a:r>
            <a:r>
              <a:rPr lang="en-US" dirty="0" err="1" smtClean="0"/>
              <a:t>elementer</a:t>
            </a:r>
            <a:r>
              <a:rPr lang="en-US" dirty="0" smtClean="0"/>
              <a:t>, </a:t>
            </a:r>
            <a:r>
              <a:rPr lang="en-US" dirty="0" err="1" smtClean="0"/>
              <a:t>brugeren</a:t>
            </a:r>
            <a:r>
              <a:rPr lang="en-US" dirty="0" smtClean="0"/>
              <a:t> </a:t>
            </a:r>
            <a:r>
              <a:rPr lang="en-US" dirty="0" err="1" smtClean="0"/>
              <a:t>kender</a:t>
            </a:r>
            <a:endParaRPr lang="en-US" dirty="0" smtClean="0"/>
          </a:p>
          <a:p>
            <a:r>
              <a:rPr lang="en-US" dirty="0" err="1" smtClean="0"/>
              <a:t>Vælg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opsætning</a:t>
            </a:r>
            <a:r>
              <a:rPr lang="en-US" dirty="0" smtClean="0"/>
              <a:t>,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fremhæver</a:t>
            </a:r>
            <a:r>
              <a:rPr lang="en-US" dirty="0" smtClean="0"/>
              <a:t> de </a:t>
            </a:r>
            <a:r>
              <a:rPr lang="en-US" dirty="0" err="1" smtClean="0"/>
              <a:t>vigtigeste</a:t>
            </a:r>
            <a:r>
              <a:rPr lang="en-US" dirty="0" smtClean="0"/>
              <a:t> </a:t>
            </a:r>
            <a:r>
              <a:rPr lang="en-US" dirty="0" err="1" smtClean="0"/>
              <a:t>elementer</a:t>
            </a:r>
            <a:endParaRPr lang="en-US" dirty="0" smtClean="0"/>
          </a:p>
          <a:p>
            <a:r>
              <a:rPr lang="en-US" dirty="0" err="1" smtClean="0"/>
              <a:t>Brug</a:t>
            </a:r>
            <a:r>
              <a:rPr lang="en-US" dirty="0" smtClean="0"/>
              <a:t> </a:t>
            </a:r>
            <a:r>
              <a:rPr lang="en-US" dirty="0" err="1" smtClean="0"/>
              <a:t>farve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teksturer</a:t>
            </a:r>
            <a:r>
              <a:rPr lang="en-US" dirty="0" smtClean="0"/>
              <a:t> </a:t>
            </a:r>
            <a:r>
              <a:rPr lang="en-US" dirty="0" err="1" smtClean="0"/>
              <a:t>strategisk</a:t>
            </a:r>
            <a:endParaRPr lang="en-US" dirty="0" smtClean="0"/>
          </a:p>
          <a:p>
            <a:r>
              <a:rPr lang="en-US" dirty="0" err="1" smtClean="0"/>
              <a:t>Vær</a:t>
            </a:r>
            <a:r>
              <a:rPr lang="en-US" dirty="0" smtClean="0"/>
              <a:t> </a:t>
            </a:r>
            <a:r>
              <a:rPr lang="en-US" dirty="0" err="1" smtClean="0"/>
              <a:t>konservativ</a:t>
            </a:r>
            <a:r>
              <a:rPr lang="en-US" dirty="0" smtClean="0"/>
              <a:t> </a:t>
            </a:r>
            <a:r>
              <a:rPr lang="en-US" dirty="0" err="1" smtClean="0"/>
              <a:t>mht</a:t>
            </a:r>
            <a:r>
              <a:rPr lang="en-US" dirty="0" smtClean="0"/>
              <a:t>. font, </a:t>
            </a:r>
            <a:r>
              <a:rPr lang="en-US" dirty="0" err="1" smtClean="0"/>
              <a:t>størrelse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form</a:t>
            </a:r>
          </a:p>
          <a:p>
            <a:r>
              <a:rPr lang="en-US" dirty="0" err="1" smtClean="0"/>
              <a:t>Gør</a:t>
            </a:r>
            <a:r>
              <a:rPr lang="en-US" dirty="0" smtClean="0"/>
              <a:t> </a:t>
            </a:r>
            <a:r>
              <a:rPr lang="en-US" dirty="0" err="1" smtClean="0"/>
              <a:t>brugeren</a:t>
            </a:r>
            <a:r>
              <a:rPr lang="en-US" dirty="0" smtClean="0"/>
              <a:t> </a:t>
            </a:r>
            <a:r>
              <a:rPr lang="en-US" dirty="0" err="1" smtClean="0"/>
              <a:t>opmærksom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, </a:t>
            </a:r>
            <a:r>
              <a:rPr lang="en-US" dirty="0" err="1" smtClean="0"/>
              <a:t>hvad</a:t>
            </a:r>
            <a:r>
              <a:rPr lang="en-US" dirty="0" smtClean="0"/>
              <a:t> der </a:t>
            </a:r>
            <a:r>
              <a:rPr lang="en-US" dirty="0" err="1" smtClean="0"/>
              <a:t>sker</a:t>
            </a:r>
            <a:endParaRPr lang="en-US" dirty="0" smtClean="0"/>
          </a:p>
          <a:p>
            <a:r>
              <a:rPr lang="en-US" dirty="0" err="1" smtClean="0"/>
              <a:t>Tænk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default </a:t>
            </a:r>
            <a:r>
              <a:rPr lang="en-US" dirty="0" err="1" smtClean="0"/>
              <a:t>værdier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3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Grafiske</a:t>
            </a:r>
            <a:r>
              <a:rPr lang="en-US" dirty="0" smtClean="0"/>
              <a:t> </a:t>
            </a:r>
            <a:r>
              <a:rPr lang="en-US" dirty="0" err="1" smtClean="0"/>
              <a:t>brugergrænseflader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457" y="5719763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Windows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424" y="648914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MacOs</a:t>
            </a:r>
            <a:r>
              <a:rPr lang="en-US" dirty="0" smtClean="0"/>
              <a:t> 10.13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28306" y="5997072"/>
            <a:ext cx="147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Ubuntu 16.04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7" y="1445896"/>
            <a:ext cx="6912000" cy="43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4" y="2169148"/>
            <a:ext cx="6912000" cy="43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39" y="1677072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and libraries for Mono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WinForms 2.0 </a:t>
            </a:r>
            <a:r>
              <a:rPr lang="en-US" dirty="0" smtClean="0"/>
              <a:t>(</a:t>
            </a:r>
            <a:r>
              <a:rPr lang="en-US" dirty="0" err="1" smtClean="0"/>
              <a:t>.Net</a:t>
            </a:r>
            <a:r>
              <a:rPr lang="en-US" dirty="0" smtClean="0"/>
              <a:t>, MS Windows, DirectX vs. GDI+, Windows </a:t>
            </a:r>
            <a:r>
              <a:rPr lang="en-US" dirty="0" err="1" smtClean="0"/>
              <a:t>Presention</a:t>
            </a:r>
            <a:r>
              <a:rPr lang="en-US" dirty="0" smtClean="0"/>
              <a:t> Foundation)</a:t>
            </a:r>
          </a:p>
          <a:p>
            <a:r>
              <a:rPr lang="en-US" dirty="0" err="1" smtClean="0"/>
              <a:t>Gtk</a:t>
            </a:r>
            <a:r>
              <a:rPr lang="en-US" dirty="0" smtClean="0"/>
              <a:t># (</a:t>
            </a:r>
            <a:r>
              <a:rPr lang="en-US" dirty="0" err="1" smtClean="0"/>
              <a:t>Gtk</a:t>
            </a:r>
            <a:r>
              <a:rPr lang="en-US" dirty="0" smtClean="0"/>
              <a:t>+, Linux/Gnome)</a:t>
            </a:r>
          </a:p>
          <a:p>
            <a:r>
              <a:rPr lang="en-US" dirty="0" smtClean="0"/>
              <a:t>Cocoa (</a:t>
            </a:r>
            <a:r>
              <a:rPr lang="en-US" dirty="0" err="1" smtClean="0"/>
              <a:t>MacOS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9" y="-131890"/>
            <a:ext cx="10515600" cy="1325563"/>
          </a:xfrm>
        </p:spPr>
        <p:txBody>
          <a:bodyPr/>
          <a:lstStyle/>
          <a:p>
            <a:r>
              <a:rPr lang="en-US" dirty="0" smtClean="0"/>
              <a:t>My first window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6" y="1170738"/>
            <a:ext cx="7607300" cy="2387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163" y="73691"/>
            <a:ext cx="3073400" cy="307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6" y="3558338"/>
            <a:ext cx="75565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29" y="3226512"/>
            <a:ext cx="60960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165</Words>
  <Application>Microsoft Macintosh PowerPoint</Application>
  <PresentationFormat>Widescreen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Grafiske brugergrænseflader i F#</vt:lpstr>
      <vt:lpstr>Kommandolinjen</vt:lpstr>
      <vt:lpstr>PowerPoint Presentation</vt:lpstr>
      <vt:lpstr>Interaktion mellem bruger, software og hardware</vt:lpstr>
      <vt:lpstr>Design guidelines</vt:lpstr>
      <vt:lpstr>Grafiske brugergrænseflader</vt:lpstr>
      <vt:lpstr>Windows and libraries for Mono</vt:lpstr>
      <vt:lpstr>My first window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Grafiske brugergrænseflader i F#</dc:title>
  <dc:creator>Jon Sporring</dc:creator>
  <cp:lastModifiedBy>Jon Sporring</cp:lastModifiedBy>
  <cp:revision>25</cp:revision>
  <dcterms:created xsi:type="dcterms:W3CDTF">2018-01-10T08:04:13Z</dcterms:created>
  <dcterms:modified xsi:type="dcterms:W3CDTF">2018-01-12T11:31:28Z</dcterms:modified>
</cp:coreProperties>
</file>